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1" d="100"/>
          <a:sy n="91" d="100"/>
        </p:scale>
        <p:origin x="-102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166E99-FC8C-4278-A3EA-D365300CA59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09B0851C-046A-44D1-B43D-CFAB3C974998}">
      <dgm:prSet custT="1"/>
      <dgm:spPr/>
      <dgm:t>
        <a:bodyPr/>
        <a:lstStyle/>
        <a:p>
          <a:r>
            <a:rPr lang="zh-CN" altLang="en-US" sz="6600" dirty="0"/>
            <a:t>产品卖点：</a:t>
          </a:r>
        </a:p>
      </dgm:t>
    </dgm:pt>
    <dgm:pt modelId="{D3D7AB7E-A447-4B15-B5A3-83090B464BF2}" type="parTrans" cxnId="{DE3FA27E-4313-4D43-8DBF-F24F3C2A4634}">
      <dgm:prSet/>
      <dgm:spPr/>
      <dgm:t>
        <a:bodyPr/>
        <a:lstStyle/>
        <a:p>
          <a:endParaRPr lang="zh-CN" altLang="en-US" sz="2000"/>
        </a:p>
      </dgm:t>
    </dgm:pt>
    <dgm:pt modelId="{0D5D2F09-CF0E-4B80-B7F4-21F77F34E3C1}" type="sibTrans" cxnId="{DE3FA27E-4313-4D43-8DBF-F24F3C2A4634}">
      <dgm:prSet/>
      <dgm:spPr/>
      <dgm:t>
        <a:bodyPr/>
        <a:lstStyle/>
        <a:p>
          <a:endParaRPr lang="zh-CN" altLang="en-US" sz="2000"/>
        </a:p>
      </dgm:t>
    </dgm:pt>
    <dgm:pt modelId="{4751562A-F2B0-4AB8-8D23-5265DD0E9639}">
      <dgm:prSet custT="1"/>
      <dgm:spPr/>
      <dgm:t>
        <a:bodyPr/>
        <a:lstStyle/>
        <a:p>
          <a:r>
            <a:rPr lang="zh-CN" altLang="en-US" sz="2000" dirty="0"/>
            <a:t>工艺处于行业内领先水平，具备 全系统自动化程度高，废水资源化处理的特点。</a:t>
          </a:r>
        </a:p>
      </dgm:t>
    </dgm:pt>
    <dgm:pt modelId="{2C8E0BF1-BA60-4B9E-9A41-5AF4D5973CCE}" type="parTrans" cxnId="{C5911705-174D-4238-8391-5B2F725B1EB9}">
      <dgm:prSet/>
      <dgm:spPr/>
      <dgm:t>
        <a:bodyPr/>
        <a:lstStyle/>
        <a:p>
          <a:endParaRPr lang="zh-CN" altLang="en-US" sz="2000"/>
        </a:p>
      </dgm:t>
    </dgm:pt>
    <dgm:pt modelId="{C1F43FC6-663A-4F0A-87DD-0A92129CA469}" type="sibTrans" cxnId="{C5911705-174D-4238-8391-5B2F725B1EB9}">
      <dgm:prSet/>
      <dgm:spPr/>
      <dgm:t>
        <a:bodyPr/>
        <a:lstStyle/>
        <a:p>
          <a:endParaRPr lang="zh-CN" altLang="en-US" sz="2000"/>
        </a:p>
      </dgm:t>
    </dgm:pt>
    <dgm:pt modelId="{82950EEF-0B25-4FF0-B2BB-63D0B613705C}">
      <dgm:prSet custT="1"/>
      <dgm:spPr/>
      <dgm:t>
        <a:bodyPr/>
        <a:lstStyle/>
        <a:p>
          <a:r>
            <a:rPr lang="zh-CN" sz="2000"/>
            <a:t>产品包括纯水、</a:t>
          </a:r>
          <a:r>
            <a:rPr lang="en-US" sz="2000"/>
            <a:t>20%</a:t>
          </a:r>
          <a:r>
            <a:rPr lang="zh-CN" sz="2000"/>
            <a:t>氨水、元明粉、碱性重金属等。</a:t>
          </a:r>
        </a:p>
      </dgm:t>
    </dgm:pt>
    <dgm:pt modelId="{08730B4F-3B7F-4C1B-9C1A-1E94DCB2D6E1}" type="parTrans" cxnId="{A3718E74-B4DE-49DE-9238-87F8D1BFD8BE}">
      <dgm:prSet/>
      <dgm:spPr/>
      <dgm:t>
        <a:bodyPr/>
        <a:lstStyle/>
        <a:p>
          <a:endParaRPr lang="zh-CN" altLang="en-US" sz="2000"/>
        </a:p>
      </dgm:t>
    </dgm:pt>
    <dgm:pt modelId="{D4B25CDA-5E51-42B5-8E32-57F5DD6656E1}" type="sibTrans" cxnId="{A3718E74-B4DE-49DE-9238-87F8D1BFD8BE}">
      <dgm:prSet/>
      <dgm:spPr/>
      <dgm:t>
        <a:bodyPr/>
        <a:lstStyle/>
        <a:p>
          <a:endParaRPr lang="zh-CN" altLang="en-US" sz="2000"/>
        </a:p>
      </dgm:t>
    </dgm:pt>
    <dgm:pt modelId="{F2F0DD3C-CE8C-42C0-9AFC-7CEC7E2A373D}">
      <dgm:prSet custT="1"/>
      <dgm:spPr/>
      <dgm:t>
        <a:bodyPr/>
        <a:lstStyle/>
        <a:p>
          <a:r>
            <a:rPr lang="zh-CN" altLang="en-US" sz="2000" dirty="0"/>
            <a:t>设备排布紧凑，占地面积小，投资成本低。</a:t>
          </a:r>
        </a:p>
      </dgm:t>
    </dgm:pt>
    <dgm:pt modelId="{48454169-055E-494E-A4BA-0E933F1BFDD4}" type="parTrans" cxnId="{5A0CB1DC-7267-4DB5-9862-C67BAF005F5A}">
      <dgm:prSet/>
      <dgm:spPr/>
      <dgm:t>
        <a:bodyPr/>
        <a:lstStyle/>
        <a:p>
          <a:endParaRPr lang="zh-CN" altLang="en-US" sz="2000"/>
        </a:p>
      </dgm:t>
    </dgm:pt>
    <dgm:pt modelId="{112A3BD4-F9E8-49FE-9CE2-08868BBBDEE6}" type="sibTrans" cxnId="{5A0CB1DC-7267-4DB5-9862-C67BAF005F5A}">
      <dgm:prSet/>
      <dgm:spPr/>
      <dgm:t>
        <a:bodyPr/>
        <a:lstStyle/>
        <a:p>
          <a:endParaRPr lang="zh-CN" altLang="en-US" sz="2000"/>
        </a:p>
      </dgm:t>
    </dgm:pt>
    <dgm:pt modelId="{A1D8632E-90B9-435C-BC03-07B8F5F66982}" type="pres">
      <dgm:prSet presAssocID="{DE166E99-FC8C-4278-A3EA-D365300CA59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EF1292B5-F2E8-440C-A4F3-95A188AB627D}" type="pres">
      <dgm:prSet presAssocID="{09B0851C-046A-44D1-B43D-CFAB3C974998}" presName="thickLine" presStyleLbl="alignNode1" presStyleIdx="0" presStyleCnt="1"/>
      <dgm:spPr/>
    </dgm:pt>
    <dgm:pt modelId="{D60B4FB9-23E8-4FFA-BDF8-158DDB07D0F7}" type="pres">
      <dgm:prSet presAssocID="{09B0851C-046A-44D1-B43D-CFAB3C974998}" presName="horz1" presStyleCnt="0"/>
      <dgm:spPr/>
    </dgm:pt>
    <dgm:pt modelId="{5F72435C-ABED-4ADC-9063-9E812CA7AD3A}" type="pres">
      <dgm:prSet presAssocID="{09B0851C-046A-44D1-B43D-CFAB3C974998}" presName="tx1" presStyleLbl="revTx" presStyleIdx="0" presStyleCnt="4"/>
      <dgm:spPr/>
      <dgm:t>
        <a:bodyPr/>
        <a:lstStyle/>
        <a:p>
          <a:endParaRPr lang="zh-CN" altLang="en-US"/>
        </a:p>
      </dgm:t>
    </dgm:pt>
    <dgm:pt modelId="{7A802355-D35A-4121-B6F2-908DC4074E2C}" type="pres">
      <dgm:prSet presAssocID="{09B0851C-046A-44D1-B43D-CFAB3C974998}" presName="vert1" presStyleCnt="0"/>
      <dgm:spPr/>
    </dgm:pt>
    <dgm:pt modelId="{90FE457A-BB26-4B35-8EB3-F060792EA457}" type="pres">
      <dgm:prSet presAssocID="{4751562A-F2B0-4AB8-8D23-5265DD0E9639}" presName="vertSpace2a" presStyleCnt="0"/>
      <dgm:spPr/>
    </dgm:pt>
    <dgm:pt modelId="{A7471B84-2E83-4878-B3FB-BA6D0B88E510}" type="pres">
      <dgm:prSet presAssocID="{4751562A-F2B0-4AB8-8D23-5265DD0E9639}" presName="horz2" presStyleCnt="0"/>
      <dgm:spPr/>
    </dgm:pt>
    <dgm:pt modelId="{0E648703-1DC8-4362-BDC9-07BFA98DE66C}" type="pres">
      <dgm:prSet presAssocID="{4751562A-F2B0-4AB8-8D23-5265DD0E9639}" presName="horzSpace2" presStyleCnt="0"/>
      <dgm:spPr/>
    </dgm:pt>
    <dgm:pt modelId="{33668BB9-59B2-4788-BEE2-665F9C2F84AA}" type="pres">
      <dgm:prSet presAssocID="{4751562A-F2B0-4AB8-8D23-5265DD0E9639}" presName="tx2" presStyleLbl="revTx" presStyleIdx="1" presStyleCnt="4"/>
      <dgm:spPr/>
      <dgm:t>
        <a:bodyPr/>
        <a:lstStyle/>
        <a:p>
          <a:endParaRPr lang="zh-CN" altLang="en-US"/>
        </a:p>
      </dgm:t>
    </dgm:pt>
    <dgm:pt modelId="{A0D8E107-DB4C-4B48-ACE1-36EA4A35D25B}" type="pres">
      <dgm:prSet presAssocID="{4751562A-F2B0-4AB8-8D23-5265DD0E9639}" presName="vert2" presStyleCnt="0"/>
      <dgm:spPr/>
    </dgm:pt>
    <dgm:pt modelId="{4B6DF795-2BD6-4A8E-9624-96D02346C5BB}" type="pres">
      <dgm:prSet presAssocID="{4751562A-F2B0-4AB8-8D23-5265DD0E9639}" presName="thinLine2b" presStyleLbl="callout" presStyleIdx="0" presStyleCnt="3"/>
      <dgm:spPr/>
    </dgm:pt>
    <dgm:pt modelId="{80EF75A2-95D7-4211-A749-A25D1ED29976}" type="pres">
      <dgm:prSet presAssocID="{4751562A-F2B0-4AB8-8D23-5265DD0E9639}" presName="vertSpace2b" presStyleCnt="0"/>
      <dgm:spPr/>
    </dgm:pt>
    <dgm:pt modelId="{EC810748-E137-4459-BFC7-BD9240DC1522}" type="pres">
      <dgm:prSet presAssocID="{82950EEF-0B25-4FF0-B2BB-63D0B613705C}" presName="horz2" presStyleCnt="0"/>
      <dgm:spPr/>
    </dgm:pt>
    <dgm:pt modelId="{642DF589-1AF6-42B1-959E-703E94CC511B}" type="pres">
      <dgm:prSet presAssocID="{82950EEF-0B25-4FF0-B2BB-63D0B613705C}" presName="horzSpace2" presStyleCnt="0"/>
      <dgm:spPr/>
    </dgm:pt>
    <dgm:pt modelId="{9B602F50-4615-44E2-B1CB-17FB727A479F}" type="pres">
      <dgm:prSet presAssocID="{82950EEF-0B25-4FF0-B2BB-63D0B613705C}" presName="tx2" presStyleLbl="revTx" presStyleIdx="2" presStyleCnt="4"/>
      <dgm:spPr/>
      <dgm:t>
        <a:bodyPr/>
        <a:lstStyle/>
        <a:p>
          <a:endParaRPr lang="zh-CN" altLang="en-US"/>
        </a:p>
      </dgm:t>
    </dgm:pt>
    <dgm:pt modelId="{7DC63813-5E17-48C4-BC4F-1260219EC0D3}" type="pres">
      <dgm:prSet presAssocID="{82950EEF-0B25-4FF0-B2BB-63D0B613705C}" presName="vert2" presStyleCnt="0"/>
      <dgm:spPr/>
    </dgm:pt>
    <dgm:pt modelId="{67867480-ADBD-4BEB-B814-DA6A0B4E91DA}" type="pres">
      <dgm:prSet presAssocID="{82950EEF-0B25-4FF0-B2BB-63D0B613705C}" presName="thinLine2b" presStyleLbl="callout" presStyleIdx="1" presStyleCnt="3"/>
      <dgm:spPr/>
    </dgm:pt>
    <dgm:pt modelId="{E61C24E9-D8A1-4EBE-8EC3-8336684D4B44}" type="pres">
      <dgm:prSet presAssocID="{82950EEF-0B25-4FF0-B2BB-63D0B613705C}" presName="vertSpace2b" presStyleCnt="0"/>
      <dgm:spPr/>
    </dgm:pt>
    <dgm:pt modelId="{2AE8C49B-4042-4BDD-B59B-5FA48BC9194B}" type="pres">
      <dgm:prSet presAssocID="{F2F0DD3C-CE8C-42C0-9AFC-7CEC7E2A373D}" presName="horz2" presStyleCnt="0"/>
      <dgm:spPr/>
    </dgm:pt>
    <dgm:pt modelId="{453E1DE1-031C-490D-BC94-F09689203472}" type="pres">
      <dgm:prSet presAssocID="{F2F0DD3C-CE8C-42C0-9AFC-7CEC7E2A373D}" presName="horzSpace2" presStyleCnt="0"/>
      <dgm:spPr/>
    </dgm:pt>
    <dgm:pt modelId="{E6655E41-7686-432C-834F-536429A112BD}" type="pres">
      <dgm:prSet presAssocID="{F2F0DD3C-CE8C-42C0-9AFC-7CEC7E2A373D}" presName="tx2" presStyleLbl="revTx" presStyleIdx="3" presStyleCnt="4"/>
      <dgm:spPr/>
      <dgm:t>
        <a:bodyPr/>
        <a:lstStyle/>
        <a:p>
          <a:endParaRPr lang="zh-CN" altLang="en-US"/>
        </a:p>
      </dgm:t>
    </dgm:pt>
    <dgm:pt modelId="{9B639D6B-BBD6-4C47-A420-21063C7110EA}" type="pres">
      <dgm:prSet presAssocID="{F2F0DD3C-CE8C-42C0-9AFC-7CEC7E2A373D}" presName="vert2" presStyleCnt="0"/>
      <dgm:spPr/>
    </dgm:pt>
    <dgm:pt modelId="{10F58E33-EA12-42AD-9701-57D70C08372D}" type="pres">
      <dgm:prSet presAssocID="{F2F0DD3C-CE8C-42C0-9AFC-7CEC7E2A373D}" presName="thinLine2b" presStyleLbl="callout" presStyleIdx="2" presStyleCnt="3"/>
      <dgm:spPr/>
    </dgm:pt>
    <dgm:pt modelId="{A84E3466-5BB7-4528-AE04-A606F51C1607}" type="pres">
      <dgm:prSet presAssocID="{F2F0DD3C-CE8C-42C0-9AFC-7CEC7E2A373D}" presName="vertSpace2b" presStyleCnt="0"/>
      <dgm:spPr/>
    </dgm:pt>
  </dgm:ptLst>
  <dgm:cxnLst>
    <dgm:cxn modelId="{12330FC0-9CAF-4F8B-A008-FF4EE2A1CBE3}" type="presOf" srcId="{DE166E99-FC8C-4278-A3EA-D365300CA594}" destId="{A1D8632E-90B9-435C-BC03-07B8F5F66982}" srcOrd="0" destOrd="0" presId="urn:microsoft.com/office/officeart/2008/layout/LinedList"/>
    <dgm:cxn modelId="{5A0CB1DC-7267-4DB5-9862-C67BAF005F5A}" srcId="{09B0851C-046A-44D1-B43D-CFAB3C974998}" destId="{F2F0DD3C-CE8C-42C0-9AFC-7CEC7E2A373D}" srcOrd="2" destOrd="0" parTransId="{48454169-055E-494E-A4BA-0E933F1BFDD4}" sibTransId="{112A3BD4-F9E8-49FE-9CE2-08868BBBDEE6}"/>
    <dgm:cxn modelId="{A3718E74-B4DE-49DE-9238-87F8D1BFD8BE}" srcId="{09B0851C-046A-44D1-B43D-CFAB3C974998}" destId="{82950EEF-0B25-4FF0-B2BB-63D0B613705C}" srcOrd="1" destOrd="0" parTransId="{08730B4F-3B7F-4C1B-9C1A-1E94DCB2D6E1}" sibTransId="{D4B25CDA-5E51-42B5-8E32-57F5DD6656E1}"/>
    <dgm:cxn modelId="{DBA8F983-9500-48BB-8BED-72D1F229BE21}" type="presOf" srcId="{09B0851C-046A-44D1-B43D-CFAB3C974998}" destId="{5F72435C-ABED-4ADC-9063-9E812CA7AD3A}" srcOrd="0" destOrd="0" presId="urn:microsoft.com/office/officeart/2008/layout/LinedList"/>
    <dgm:cxn modelId="{F9487290-BDED-4BF9-9891-D5840206AC25}" type="presOf" srcId="{F2F0DD3C-CE8C-42C0-9AFC-7CEC7E2A373D}" destId="{E6655E41-7686-432C-834F-536429A112BD}" srcOrd="0" destOrd="0" presId="urn:microsoft.com/office/officeart/2008/layout/LinedList"/>
    <dgm:cxn modelId="{59C30DF0-EAE1-438E-8F03-A59043614C11}" type="presOf" srcId="{82950EEF-0B25-4FF0-B2BB-63D0B613705C}" destId="{9B602F50-4615-44E2-B1CB-17FB727A479F}" srcOrd="0" destOrd="0" presId="urn:microsoft.com/office/officeart/2008/layout/LinedList"/>
    <dgm:cxn modelId="{F03D3D11-75AD-40B9-B50F-0362C9CE65A6}" type="presOf" srcId="{4751562A-F2B0-4AB8-8D23-5265DD0E9639}" destId="{33668BB9-59B2-4788-BEE2-665F9C2F84AA}" srcOrd="0" destOrd="0" presId="urn:microsoft.com/office/officeart/2008/layout/LinedList"/>
    <dgm:cxn modelId="{C5911705-174D-4238-8391-5B2F725B1EB9}" srcId="{09B0851C-046A-44D1-B43D-CFAB3C974998}" destId="{4751562A-F2B0-4AB8-8D23-5265DD0E9639}" srcOrd="0" destOrd="0" parTransId="{2C8E0BF1-BA60-4B9E-9A41-5AF4D5973CCE}" sibTransId="{C1F43FC6-663A-4F0A-87DD-0A92129CA469}"/>
    <dgm:cxn modelId="{DE3FA27E-4313-4D43-8DBF-F24F3C2A4634}" srcId="{DE166E99-FC8C-4278-A3EA-D365300CA594}" destId="{09B0851C-046A-44D1-B43D-CFAB3C974998}" srcOrd="0" destOrd="0" parTransId="{D3D7AB7E-A447-4B15-B5A3-83090B464BF2}" sibTransId="{0D5D2F09-CF0E-4B80-B7F4-21F77F34E3C1}"/>
    <dgm:cxn modelId="{DC810B14-CD74-4C0D-B0B4-A27B0949E599}" type="presParOf" srcId="{A1D8632E-90B9-435C-BC03-07B8F5F66982}" destId="{EF1292B5-F2E8-440C-A4F3-95A188AB627D}" srcOrd="0" destOrd="0" presId="urn:microsoft.com/office/officeart/2008/layout/LinedList"/>
    <dgm:cxn modelId="{0592F862-35B0-4830-A134-C379D8E497C3}" type="presParOf" srcId="{A1D8632E-90B9-435C-BC03-07B8F5F66982}" destId="{D60B4FB9-23E8-4FFA-BDF8-158DDB07D0F7}" srcOrd="1" destOrd="0" presId="urn:microsoft.com/office/officeart/2008/layout/LinedList"/>
    <dgm:cxn modelId="{DEDAA49F-937C-4F23-A412-EF9FB5BEE93D}" type="presParOf" srcId="{D60B4FB9-23E8-4FFA-BDF8-158DDB07D0F7}" destId="{5F72435C-ABED-4ADC-9063-9E812CA7AD3A}" srcOrd="0" destOrd="0" presId="urn:microsoft.com/office/officeart/2008/layout/LinedList"/>
    <dgm:cxn modelId="{6E3774E8-BFB2-4150-933D-2E992819372A}" type="presParOf" srcId="{D60B4FB9-23E8-4FFA-BDF8-158DDB07D0F7}" destId="{7A802355-D35A-4121-B6F2-908DC4074E2C}" srcOrd="1" destOrd="0" presId="urn:microsoft.com/office/officeart/2008/layout/LinedList"/>
    <dgm:cxn modelId="{7E4FE2B3-D2B4-49F3-8CBE-138CDD2D6218}" type="presParOf" srcId="{7A802355-D35A-4121-B6F2-908DC4074E2C}" destId="{90FE457A-BB26-4B35-8EB3-F060792EA457}" srcOrd="0" destOrd="0" presId="urn:microsoft.com/office/officeart/2008/layout/LinedList"/>
    <dgm:cxn modelId="{94FCD8A2-8D83-41F1-9E07-66B37A601823}" type="presParOf" srcId="{7A802355-D35A-4121-B6F2-908DC4074E2C}" destId="{A7471B84-2E83-4878-B3FB-BA6D0B88E510}" srcOrd="1" destOrd="0" presId="urn:microsoft.com/office/officeart/2008/layout/LinedList"/>
    <dgm:cxn modelId="{23FF16BC-F6BF-4888-BA08-5C11E8FBEA9D}" type="presParOf" srcId="{A7471B84-2E83-4878-B3FB-BA6D0B88E510}" destId="{0E648703-1DC8-4362-BDC9-07BFA98DE66C}" srcOrd="0" destOrd="0" presId="urn:microsoft.com/office/officeart/2008/layout/LinedList"/>
    <dgm:cxn modelId="{6FDE212C-775C-4AF4-BD3B-0A25EC6E0CC8}" type="presParOf" srcId="{A7471B84-2E83-4878-B3FB-BA6D0B88E510}" destId="{33668BB9-59B2-4788-BEE2-665F9C2F84AA}" srcOrd="1" destOrd="0" presId="urn:microsoft.com/office/officeart/2008/layout/LinedList"/>
    <dgm:cxn modelId="{9CF5CC68-1F4A-4A9F-A900-B1BB12CC74B6}" type="presParOf" srcId="{A7471B84-2E83-4878-B3FB-BA6D0B88E510}" destId="{A0D8E107-DB4C-4B48-ACE1-36EA4A35D25B}" srcOrd="2" destOrd="0" presId="urn:microsoft.com/office/officeart/2008/layout/LinedList"/>
    <dgm:cxn modelId="{B0933272-5997-4D6C-B808-4064CC13CE15}" type="presParOf" srcId="{7A802355-D35A-4121-B6F2-908DC4074E2C}" destId="{4B6DF795-2BD6-4A8E-9624-96D02346C5BB}" srcOrd="2" destOrd="0" presId="urn:microsoft.com/office/officeart/2008/layout/LinedList"/>
    <dgm:cxn modelId="{8D7A30B2-A63D-4230-8BFF-8C8A559898BC}" type="presParOf" srcId="{7A802355-D35A-4121-B6F2-908DC4074E2C}" destId="{80EF75A2-95D7-4211-A749-A25D1ED29976}" srcOrd="3" destOrd="0" presId="urn:microsoft.com/office/officeart/2008/layout/LinedList"/>
    <dgm:cxn modelId="{00ABC02A-4648-4564-A6E7-70484C62674F}" type="presParOf" srcId="{7A802355-D35A-4121-B6F2-908DC4074E2C}" destId="{EC810748-E137-4459-BFC7-BD9240DC1522}" srcOrd="4" destOrd="0" presId="urn:microsoft.com/office/officeart/2008/layout/LinedList"/>
    <dgm:cxn modelId="{D9BDDF7B-58CB-43A0-A8E0-3789106D996F}" type="presParOf" srcId="{EC810748-E137-4459-BFC7-BD9240DC1522}" destId="{642DF589-1AF6-42B1-959E-703E94CC511B}" srcOrd="0" destOrd="0" presId="urn:microsoft.com/office/officeart/2008/layout/LinedList"/>
    <dgm:cxn modelId="{3CCF149D-7FEB-4662-B91B-870EF2906CAF}" type="presParOf" srcId="{EC810748-E137-4459-BFC7-BD9240DC1522}" destId="{9B602F50-4615-44E2-B1CB-17FB727A479F}" srcOrd="1" destOrd="0" presId="urn:microsoft.com/office/officeart/2008/layout/LinedList"/>
    <dgm:cxn modelId="{9BD4BE7F-0C0F-4C50-B4AD-7DEEA44BA006}" type="presParOf" srcId="{EC810748-E137-4459-BFC7-BD9240DC1522}" destId="{7DC63813-5E17-48C4-BC4F-1260219EC0D3}" srcOrd="2" destOrd="0" presId="urn:microsoft.com/office/officeart/2008/layout/LinedList"/>
    <dgm:cxn modelId="{321CACAC-F8D6-45CC-B6A3-85775A2D1EA6}" type="presParOf" srcId="{7A802355-D35A-4121-B6F2-908DC4074E2C}" destId="{67867480-ADBD-4BEB-B814-DA6A0B4E91DA}" srcOrd="5" destOrd="0" presId="urn:microsoft.com/office/officeart/2008/layout/LinedList"/>
    <dgm:cxn modelId="{6AEC738B-E630-4A06-BEDF-C860CA03D6BE}" type="presParOf" srcId="{7A802355-D35A-4121-B6F2-908DC4074E2C}" destId="{E61C24E9-D8A1-4EBE-8EC3-8336684D4B44}" srcOrd="6" destOrd="0" presId="urn:microsoft.com/office/officeart/2008/layout/LinedList"/>
    <dgm:cxn modelId="{4EF88A4C-8543-48F0-85D6-A56552463A1A}" type="presParOf" srcId="{7A802355-D35A-4121-B6F2-908DC4074E2C}" destId="{2AE8C49B-4042-4BDD-B59B-5FA48BC9194B}" srcOrd="7" destOrd="0" presId="urn:microsoft.com/office/officeart/2008/layout/LinedList"/>
    <dgm:cxn modelId="{44B81678-0791-48BF-8DDD-91F76F72DF4C}" type="presParOf" srcId="{2AE8C49B-4042-4BDD-B59B-5FA48BC9194B}" destId="{453E1DE1-031C-490D-BC94-F09689203472}" srcOrd="0" destOrd="0" presId="urn:microsoft.com/office/officeart/2008/layout/LinedList"/>
    <dgm:cxn modelId="{8DCDBE45-B907-4180-8355-93A32F25C3FB}" type="presParOf" srcId="{2AE8C49B-4042-4BDD-B59B-5FA48BC9194B}" destId="{E6655E41-7686-432C-834F-536429A112BD}" srcOrd="1" destOrd="0" presId="urn:microsoft.com/office/officeart/2008/layout/LinedList"/>
    <dgm:cxn modelId="{99B6908A-C8C6-4850-BACE-6DB44017AA91}" type="presParOf" srcId="{2AE8C49B-4042-4BDD-B59B-5FA48BC9194B}" destId="{9B639D6B-BBD6-4C47-A420-21063C7110EA}" srcOrd="2" destOrd="0" presId="urn:microsoft.com/office/officeart/2008/layout/LinedList"/>
    <dgm:cxn modelId="{32EA908B-20BA-4343-8522-1EBCEC4E0BB8}" type="presParOf" srcId="{7A802355-D35A-4121-B6F2-908DC4074E2C}" destId="{10F58E33-EA12-42AD-9701-57D70C08372D}" srcOrd="8" destOrd="0" presId="urn:microsoft.com/office/officeart/2008/layout/LinedList"/>
    <dgm:cxn modelId="{DFA274AF-FEDF-4AEC-9FC0-202ABFEF702C}" type="presParOf" srcId="{7A802355-D35A-4121-B6F2-908DC4074E2C}" destId="{A84E3466-5BB7-4528-AE04-A606F51C160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1292B5-F2E8-440C-A4F3-95A188AB627D}">
      <dsp:nvSpPr>
        <dsp:cNvPr id="0" name=""/>
        <dsp:cNvSpPr/>
      </dsp:nvSpPr>
      <dsp:spPr>
        <a:xfrm>
          <a:off x="0" y="0"/>
          <a:ext cx="11013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2435C-ABED-4ADC-9063-9E812CA7AD3A}">
      <dsp:nvSpPr>
        <dsp:cNvPr id="0" name=""/>
        <dsp:cNvSpPr/>
      </dsp:nvSpPr>
      <dsp:spPr>
        <a:xfrm>
          <a:off x="0" y="0"/>
          <a:ext cx="2202798" cy="2990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60" tIns="251460" rIns="251460" bIns="251460" numCol="1" spcCol="1270" anchor="t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600" kern="1200" dirty="0"/>
            <a:t>产品卖点：</a:t>
          </a:r>
        </a:p>
      </dsp:txBody>
      <dsp:txXfrm>
        <a:off x="0" y="0"/>
        <a:ext cx="2202798" cy="2990335"/>
      </dsp:txXfrm>
    </dsp:sp>
    <dsp:sp modelId="{33668BB9-59B2-4788-BEE2-665F9C2F84AA}">
      <dsp:nvSpPr>
        <dsp:cNvPr id="0" name=""/>
        <dsp:cNvSpPr/>
      </dsp:nvSpPr>
      <dsp:spPr>
        <a:xfrm>
          <a:off x="2368007" y="46723"/>
          <a:ext cx="8645982" cy="93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/>
            <a:t>工艺处于行业内领先水平，具备 全系统自动化程度高，废水资源化处理的特点。</a:t>
          </a:r>
        </a:p>
      </dsp:txBody>
      <dsp:txXfrm>
        <a:off x="2368007" y="46723"/>
        <a:ext cx="8645982" cy="934479"/>
      </dsp:txXfrm>
    </dsp:sp>
    <dsp:sp modelId="{4B6DF795-2BD6-4A8E-9624-96D02346C5BB}">
      <dsp:nvSpPr>
        <dsp:cNvPr id="0" name=""/>
        <dsp:cNvSpPr/>
      </dsp:nvSpPr>
      <dsp:spPr>
        <a:xfrm>
          <a:off x="2202798" y="981203"/>
          <a:ext cx="88111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02F50-4615-44E2-B1CB-17FB727A479F}">
      <dsp:nvSpPr>
        <dsp:cNvPr id="0" name=""/>
        <dsp:cNvSpPr/>
      </dsp:nvSpPr>
      <dsp:spPr>
        <a:xfrm>
          <a:off x="2368007" y="1027927"/>
          <a:ext cx="8645982" cy="93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000" kern="1200"/>
            <a:t>产品包括纯水、</a:t>
          </a:r>
          <a:r>
            <a:rPr lang="en-US" sz="2000" kern="1200"/>
            <a:t>20%</a:t>
          </a:r>
          <a:r>
            <a:rPr lang="zh-CN" sz="2000" kern="1200"/>
            <a:t>氨水、元明粉、碱性重金属等。</a:t>
          </a:r>
        </a:p>
      </dsp:txBody>
      <dsp:txXfrm>
        <a:off x="2368007" y="1027927"/>
        <a:ext cx="8645982" cy="934479"/>
      </dsp:txXfrm>
    </dsp:sp>
    <dsp:sp modelId="{67867480-ADBD-4BEB-B814-DA6A0B4E91DA}">
      <dsp:nvSpPr>
        <dsp:cNvPr id="0" name=""/>
        <dsp:cNvSpPr/>
      </dsp:nvSpPr>
      <dsp:spPr>
        <a:xfrm>
          <a:off x="2202798" y="1962407"/>
          <a:ext cx="88111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655E41-7686-432C-834F-536429A112BD}">
      <dsp:nvSpPr>
        <dsp:cNvPr id="0" name=""/>
        <dsp:cNvSpPr/>
      </dsp:nvSpPr>
      <dsp:spPr>
        <a:xfrm>
          <a:off x="2368007" y="2009131"/>
          <a:ext cx="8645982" cy="93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/>
            <a:t>设备排布紧凑，占地面积小，投资成本低。</a:t>
          </a:r>
        </a:p>
      </dsp:txBody>
      <dsp:txXfrm>
        <a:off x="2368007" y="2009131"/>
        <a:ext cx="8645982" cy="934479"/>
      </dsp:txXfrm>
    </dsp:sp>
    <dsp:sp modelId="{10F58E33-EA12-42AD-9701-57D70C08372D}">
      <dsp:nvSpPr>
        <dsp:cNvPr id="0" name=""/>
        <dsp:cNvSpPr/>
      </dsp:nvSpPr>
      <dsp:spPr>
        <a:xfrm>
          <a:off x="2202798" y="2943611"/>
          <a:ext cx="88111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9852842-CF18-457D-A7EA-5D179F219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0C87382E-E44A-43E6-A2D6-A561CE91C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75F2D89-F29E-42A9-98E1-B5589FCB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3C48D2B-001A-44B6-AA46-4E7327D6E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557CB04-7B3E-4AA4-A9D8-C5BEFE835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68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4BC0E19-2CBC-4B95-9EA8-A53EB398E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1B46B45-821E-4BAB-A9EF-F26239B46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E108D29-1B28-4316-B955-D281B204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D2616B8-AB8B-4A59-A69C-519B50D4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C5F2F61-9719-452A-8F58-2BE1B81EE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93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904C554-41F7-41AD-A278-63A6DF66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61033BE-7FCC-4CA9-80FB-122999B34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E29D73A-5538-4AE8-B0DA-73EFBAD7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ED8CBA1-8C8F-4E65-BDCA-6375AD88B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4FD1ECA-4681-4EB5-A82A-BE4C4C252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98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410D3DF-3EA9-4E03-B3D3-8DE4A9532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E924D62-760E-4EF7-BFF1-8475D8666A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17ADECF-900D-48BE-85B7-10D7CB732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4B7B186-E537-4566-B908-1FCD8FEF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F9F6A9D-9606-4A92-B538-07D6E35B6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23B8268-9B7A-47ED-8C18-E8024C4CA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36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03CE7B-B8AC-4AC6-9CDB-FF6CEDB2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8BF9D60-16F6-44D2-A6D3-CB88EC42D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F1A0E5F-760A-49D5-8DD8-D04B30A4C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4F4BAC55-5C3C-4872-9955-CE2666E63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CDB53103-6F21-458D-9B66-459BAD59E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4F057748-1910-4629-AC2F-D674FD4B4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1958B9C9-2EAB-4613-B741-577C9186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D2F5D03-F820-418F-A71F-339591F23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97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F852F8D-BBBC-4905-B193-FB85F2F05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0C22E55-B429-49B2-8EB5-A5114DCB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C333D11E-C102-4BFE-A532-CCDB888A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3871A152-083A-4C61-83F2-C5990C347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13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55AD213-7495-4969-95A6-7CB72E9AE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8911CEE-EE19-4086-A427-8D76A77B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246CB25-F0CB-4049-9FFE-7A5AD717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71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B94D63C-A97A-4163-8521-8B98FC07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F81074A-3B19-429D-B64E-0B59BB30D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73ECE4F-C252-4F90-A123-FDBBB9FB3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2835CD2-7B87-48E7-857D-61CBDC6E2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592DC89-E866-4229-8E31-CF670F97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698221B-FDF5-4227-B7EA-3205609AA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35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1BDFA14-2DF0-4044-A09B-72BA885AA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570A4D1-1DA5-48D9-802E-48A069E9E3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89DA382-CC39-4BEE-B8D4-C8F8639BD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4E9F1ED-ECF8-440E-9099-3111495E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94C77CE-8B3C-481F-B0D8-5380B2D5B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0BDC9C1-118B-4DED-9455-060460B59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3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A9118BD-D040-4897-8859-07B65A703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5E07619-5310-4C1E-9D37-7240FD4FB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0D9C5F6-31E3-4F82-B691-FE265287B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4A711DB-8494-4CFB-BB36-70739E017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A1B5E2A-2B97-4C0D-9CED-58E68DA6A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31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C52D1216-F3BA-4AC2-8AE2-42465C639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C56E6EA-E1CD-4B95-A665-207D3AFCF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595AE2C-A484-48D6-B800-FC288630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2552461-28C9-435D-BDA8-DB73FA07D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278C91F-964D-4E18-A7E0-BC02E6653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49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E68E15BE-55C2-4346-8E4A-07F12BFA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CD4915C-5320-480D-9470-39DEEB903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B5C3424-92EE-4514-8316-2A6BDC183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670BA-D37C-4234-9D9F-77027009053E}" type="datetimeFigureOut">
              <a:rPr lang="zh-CN" altLang="en-US" smtClean="0"/>
              <a:t>2021-4-12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C81594F-AA6F-4060-8837-070E26A2D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7179697-003D-4BAF-94E2-45D7944C4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EBB2D-7A31-40C1-B51D-822BBF5CA9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2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D171470-FB31-4BB4-B19E-5C08B4476446}"/>
              </a:ext>
            </a:extLst>
          </p:cNvPr>
          <p:cNvSpPr txBox="1"/>
          <p:nvPr/>
        </p:nvSpPr>
        <p:spPr>
          <a:xfrm>
            <a:off x="422516" y="346841"/>
            <a:ext cx="602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水处理产品</a:t>
            </a:r>
            <a:r>
              <a:rPr lang="en-US" altLang="zh-CN" dirty="0"/>
              <a:t>——</a:t>
            </a:r>
            <a:r>
              <a:rPr lang="zh-CN" altLang="en-US" dirty="0"/>
              <a:t>三元废水处理工艺产品</a:t>
            </a:r>
          </a:p>
        </p:txBody>
      </p:sp>
      <p:pic>
        <p:nvPicPr>
          <p:cNvPr id="6" name="图片 5" descr="绿色的围栏上&#10;&#10;中度可信度描述已自动生成">
            <a:extLst>
              <a:ext uri="{FF2B5EF4-FFF2-40B4-BE49-F238E27FC236}">
                <a16:creationId xmlns="" xmlns:a16="http://schemas.microsoft.com/office/drawing/2014/main" id="{46B8D2CD-F430-4ED0-8EBC-B9EFDAA1F1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516" y="856733"/>
            <a:ext cx="7897030" cy="575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8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D171470-FB31-4BB4-B19E-5C08B4476446}"/>
              </a:ext>
            </a:extLst>
          </p:cNvPr>
          <p:cNvSpPr txBox="1"/>
          <p:nvPr/>
        </p:nvSpPr>
        <p:spPr>
          <a:xfrm>
            <a:off x="422516" y="346841"/>
            <a:ext cx="326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三元废水处理工艺产品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="" xmlns:a16="http://schemas.microsoft.com/office/drawing/2014/main" id="{92494749-4705-4FD8-B70B-A7F27593F4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76566"/>
              </p:ext>
            </p:extLst>
          </p:nvPr>
        </p:nvGraphicFramePr>
        <p:xfrm>
          <a:off x="502507" y="1087394"/>
          <a:ext cx="11013990" cy="2990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81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7FABD93-AAFD-426B-A6CE-105B6ED3FB1F}"/>
              </a:ext>
            </a:extLst>
          </p:cNvPr>
          <p:cNvSpPr txBox="1"/>
          <p:nvPr/>
        </p:nvSpPr>
        <p:spPr>
          <a:xfrm>
            <a:off x="164756" y="197708"/>
            <a:ext cx="10915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三元产品成功项目案例：</a:t>
            </a:r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00BEA2E8-F0A3-4B68-9348-174976EECB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6501814"/>
              </p:ext>
            </p:extLst>
          </p:nvPr>
        </p:nvGraphicFramePr>
        <p:xfrm>
          <a:off x="436604" y="672777"/>
          <a:ext cx="11261126" cy="2629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4872">
                  <a:extLst>
                    <a:ext uri="{9D8B030D-6E8A-4147-A177-3AD203B41FA5}">
                      <a16:colId xmlns="" xmlns:a16="http://schemas.microsoft.com/office/drawing/2014/main" val="1055483180"/>
                    </a:ext>
                  </a:extLst>
                </a:gridCol>
                <a:gridCol w="3859398">
                  <a:extLst>
                    <a:ext uri="{9D8B030D-6E8A-4147-A177-3AD203B41FA5}">
                      <a16:colId xmlns="" xmlns:a16="http://schemas.microsoft.com/office/drawing/2014/main" val="735362219"/>
                    </a:ext>
                  </a:extLst>
                </a:gridCol>
                <a:gridCol w="4306856">
                  <a:extLst>
                    <a:ext uri="{9D8B030D-6E8A-4147-A177-3AD203B41FA5}">
                      <a16:colId xmlns="" xmlns:a16="http://schemas.microsoft.com/office/drawing/2014/main" val="2753042786"/>
                    </a:ext>
                  </a:extLst>
                </a:gridCol>
              </a:tblGrid>
              <a:tr h="596751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u="none" strike="noStrike" kern="100" dirty="0">
                          <a:effectLst/>
                        </a:rPr>
                        <a:t>江宸新能源科技有限公司</a:t>
                      </a:r>
                      <a:endParaRPr lang="zh-CN" alt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江宸新材料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万吨三元废水综合处理项目</a:t>
                      </a:r>
                    </a:p>
                  </a:txBody>
                  <a:tcPr marL="68580" marR="68580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母液处理量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240m³/d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，洗水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360m³/d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4763" marB="0" anchor="ctr"/>
                </a:tc>
                <a:extLst>
                  <a:ext uri="{0D108BD9-81ED-4DB2-BD59-A6C34878D82A}">
                    <a16:rowId xmlns="" xmlns:a16="http://schemas.microsoft.com/office/drawing/2014/main" val="2799684022"/>
                  </a:ext>
                </a:extLst>
              </a:tr>
              <a:tr h="464310"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湖南中伟新能源科技有限公司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三元前驱体废水处理项目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母液处理量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440m³/d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，洗水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432~1080m³/</a:t>
                      </a:r>
                      <a:r>
                        <a:rPr lang="en-US" altLang="zh-CN" sz="1400" kern="1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d,MVR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处理量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28.5t/h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algn="ctr"/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695246935"/>
                  </a:ext>
                </a:extLst>
              </a:tr>
              <a:tr h="464310"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中伟新材料有限公司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三元前驱体废水处理项目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母液处理量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500m³/d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，洗水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400m³/d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algn="ctr"/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43722942"/>
                  </a:ext>
                </a:extLst>
              </a:tr>
              <a:tr h="464310"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福建常青新能源科技有限公司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万吨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年锂电三元前驱体生产项目（一期）配套项目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洗水处理量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600m³/d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，脱氨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768m³/d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26003933"/>
                  </a:ext>
                </a:extLst>
              </a:tr>
              <a:tr h="464310"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宁乡金锂邦普科技有限公司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三元前驱体废水处理项目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ar-SA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期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MVR</a:t>
                      </a:r>
                      <a:r>
                        <a:rPr lang="zh-CN" altLang="en-US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处理量</a:t>
                      </a:r>
                      <a:r>
                        <a:rPr lang="en-US" altLang="zh-CN" sz="14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1100m³/d</a:t>
                      </a:r>
                      <a:endParaRPr lang="zh-CN" altLang="en-US" sz="14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072620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2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149</Words>
  <Application>Microsoft Office PowerPoint</Application>
  <PresentationFormat>自定义</PresentationFormat>
  <Paragraphs>22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梓瑄</dc:creator>
  <cp:lastModifiedBy>姬广奥</cp:lastModifiedBy>
  <cp:revision>6</cp:revision>
  <dcterms:created xsi:type="dcterms:W3CDTF">2021-03-29T08:26:45Z</dcterms:created>
  <dcterms:modified xsi:type="dcterms:W3CDTF">2021-04-12T02:48:16Z</dcterms:modified>
</cp:coreProperties>
</file>